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23.png" ContentType="image/png"/>
  <Override PartName="/ppt/media/image60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2D4450-C14C-434C-86F5-5A48017896A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BCB043-CEE2-4847-A300-7B7EDD83B0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99CB62-0001-4F6C-B065-D8FF2B32619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6BC458-467F-4B54-9AB4-CA7AC4A8C78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2A9232-1CE9-4FE3-9802-8D6B812121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F3DD89-0F20-4CFF-B836-B43C76261A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B99882-D2EA-44B8-BB72-A00C894032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E9DE09-5610-4536-96C6-B4D02D7F297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2A7F9B-8918-4A4A-8FC0-E49E21A81B3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2C7D6F-09F8-4484-9E1B-D73D9B8C8F3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076138-FB50-420E-A3C1-0862510413D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599BEE-D004-478E-A0A7-05413D77812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92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5688C11-6BEB-4A73-85C9-ED33E8EE04F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240" cy="2822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680" cy="201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373" name="Прямоугольник 5"/>
          <p:cNvSpPr/>
          <p:nvPr/>
        </p:nvSpPr>
        <p:spPr>
          <a:xfrm>
            <a:off x="1640880" y="458892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4" name="Изображение 40"/>
          <p:cNvSpPr/>
          <p:nvPr/>
        </p:nvSpPr>
        <p:spPr>
          <a:xfrm>
            <a:off x="867240" y="3587040"/>
            <a:ext cx="248040" cy="248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520" cy="1124640"/>
          </a:xfrm>
          <a:prstGeom prst="rect">
            <a:avLst/>
          </a:prstGeom>
          <a:ln w="0">
            <a:noFill/>
          </a:ln>
        </p:spPr>
      </p:pic>
      <p:sp>
        <p:nvSpPr>
          <p:cNvPr id="376" name=""/>
          <p:cNvSpPr/>
          <p:nvPr/>
        </p:nvSpPr>
        <p:spPr>
          <a:xfrm>
            <a:off x="466200" y="1728360"/>
            <a:ext cx="4730760" cy="10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2024-08-28T10:17:59Z</dcterms:modified>
  <cp:revision>101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